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F479-11E5-482B-B63D-2F8355DA42F0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24D7-4CDB-44E9-A2C4-385643C154E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886496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F479-11E5-482B-B63D-2F8355DA42F0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24D7-4CDB-44E9-A2C4-385643C154E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31333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F479-11E5-482B-B63D-2F8355DA42F0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24D7-4CDB-44E9-A2C4-385643C154E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848357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F479-11E5-482B-B63D-2F8355DA42F0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24D7-4CDB-44E9-A2C4-385643C154E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375786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F479-11E5-482B-B63D-2F8355DA42F0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24D7-4CDB-44E9-A2C4-385643C154E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875897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F479-11E5-482B-B63D-2F8355DA42F0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24D7-4CDB-44E9-A2C4-385643C154E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675261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F479-11E5-482B-B63D-2F8355DA42F0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24D7-4CDB-44E9-A2C4-385643C154E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4176446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F479-11E5-482B-B63D-2F8355DA42F0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24D7-4CDB-44E9-A2C4-385643C154E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283386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F479-11E5-482B-B63D-2F8355DA42F0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24D7-4CDB-44E9-A2C4-385643C154E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608171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F479-11E5-482B-B63D-2F8355DA42F0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24D7-4CDB-44E9-A2C4-385643C154E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953676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F479-11E5-482B-B63D-2F8355DA42F0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24D7-4CDB-44E9-A2C4-385643C154E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533391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BF479-11E5-482B-B63D-2F8355DA42F0}" type="datetimeFigureOut">
              <a:rPr lang="tr-TR" smtClean="0"/>
              <a:pPr/>
              <a:t>17.06.2014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F24D7-4CDB-44E9-A2C4-385643C154E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710868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tr/url?sa=i&amp;rct=j&amp;q=&amp;esrc=s&amp;frm=1&amp;source=images&amp;cd=&amp;cad=rja&amp;docid=ZwcCeONQ4KFnjM&amp;tbnid=6QjCTguds-2SNM:&amp;ved=0CAUQjRw&amp;url=http://duabpo.dicle.edu.tr/mesmat/or.html&amp;ei=B2bBUbDgG8TqOP6ggfAB&amp;bvm=bv.47883778,d.ZWU&amp;psig=AFQjCNFLFx--asQGB7NZoCC8Nys5GxbQxw&amp;ust=1371715404925001" TargetMode="External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oogle.com.tr/url?sa=i&amp;rct=j&amp;q=&amp;esrc=s&amp;frm=1&amp;source=images&amp;cd=&amp;cad=rja&amp;docid=t7aaDv2hxcQU3M&amp;tbnid=2stI4icsJK-QqM:&amp;ved=0CAUQjRw&amp;url=http://www.meb.gov.tr/webmaster/webmaster.html&amp;ei=mGbBUdCfI4fTPL2ogNAE&amp;bvm=bv.47883778,d.ZWU&amp;psig=AFQjCNFnVCBulN351tUsKEjmoGH_GirmPg&amp;ust=1371715604826039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tretwinning@meb.gov.tr" TargetMode="External"/><Relationship Id="rId2" Type="http://schemas.openxmlformats.org/officeDocument/2006/relationships/hyperlink" Target="http://www.etwinning.meb.gov.tr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retwinning@gmail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hyperlink" Target="http://www.google.com.tr/url?sa=i&amp;rct=j&amp;q=&amp;esrc=s&amp;frm=1&amp;source=images&amp;cd=&amp;cad=rja&amp;docid=t7aaDv2hxcQU3M&amp;tbnid=2stI4icsJK-QqM:&amp;ved=0CAUQjRw&amp;url=http://www.meb.gov.tr/webmaster/webmaster.html&amp;ei=mGbBUdCfI4fTPL2ogNAE&amp;bvm=bv.47883778,d.ZWU&amp;psig=AFQjCNFnVCBulN351tUsKEjmoGH_GirmPg&amp;ust=1371715604826039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urat YATAGAN.KARANFILALANI\Desktop\logo_etwinn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2476" y="2348880"/>
            <a:ext cx="2498725" cy="170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duabpo.dicle.edu.tr/mesmat/logolar/hayat%20boyu%20ogrenme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1" y="404664"/>
            <a:ext cx="2417769" cy="126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www.kamuajans.com/images/haber/genel_mudurluk_web_adresini_degistirdi_26c3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90743"/>
            <a:ext cx="2792439" cy="169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www.meb.gov.tr/webmaster/mebwebmaster/MEBlogo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59715"/>
            <a:ext cx="1759838" cy="1747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Metin kutusu 7"/>
          <p:cNvSpPr txBox="1"/>
          <p:nvPr/>
        </p:nvSpPr>
        <p:spPr>
          <a:xfrm>
            <a:off x="1979712" y="4573164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                 </a:t>
            </a:r>
            <a:r>
              <a:rPr lang="tr-TR" sz="2800" i="1" dirty="0" smtClean="0">
                <a:solidFill>
                  <a:srgbClr val="FF0000"/>
                </a:solidFill>
                <a:latin typeface="Lucida Fax" pitchFamily="18" charset="0"/>
              </a:rPr>
              <a:t>Avrupa okulları içi ağ</a:t>
            </a:r>
            <a:endParaRPr lang="tr-TR" sz="2800" i="1" dirty="0">
              <a:solidFill>
                <a:srgbClr val="FF0000"/>
              </a:solidFill>
              <a:latin typeface="Lucida Fax" pitchFamily="18" charset="0"/>
            </a:endParaRPr>
          </a:p>
        </p:txBody>
      </p:sp>
      <p:sp>
        <p:nvSpPr>
          <p:cNvPr id="9" name="Metin kutusu 8"/>
          <p:cNvSpPr txBox="1"/>
          <p:nvPr/>
        </p:nvSpPr>
        <p:spPr>
          <a:xfrm>
            <a:off x="2578324" y="5473633"/>
            <a:ext cx="46286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Bookman Old Style" pitchFamily="18" charset="0"/>
                <a:cs typeface="Latha" pitchFamily="34" charset="0"/>
              </a:rPr>
              <a:t>eTwinning Türkiye </a:t>
            </a:r>
          </a:p>
          <a:p>
            <a:pPr algn="ctr"/>
            <a:r>
              <a:rPr lang="tr-TR" sz="2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Bookman Old Style" pitchFamily="18" charset="0"/>
                <a:cs typeface="Latha" pitchFamily="34" charset="0"/>
              </a:rPr>
              <a:t>Ulusal Destek Servisi</a:t>
            </a:r>
            <a:endParaRPr lang="tr-TR" sz="2000" dirty="0">
              <a:solidFill>
                <a:schemeClr val="tx2">
                  <a:lumMod val="40000"/>
                  <a:lumOff val="60000"/>
                </a:schemeClr>
              </a:solidFill>
              <a:latin typeface="Bookman Old Style" pitchFamily="18" charset="0"/>
              <a:cs typeface="Lath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495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İletişim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tr-TR" dirty="0" smtClean="0"/>
              <a:t>Ulusal Web-sitesi: </a:t>
            </a:r>
            <a:r>
              <a:rPr lang="tr-TR" dirty="0" smtClean="0">
                <a:hlinkClick r:id="rId2"/>
              </a:rPr>
              <a:t>www.etwinning.meb.gov.tr</a:t>
            </a:r>
            <a:endParaRPr lang="tr-TR" dirty="0" smtClean="0"/>
          </a:p>
          <a:p>
            <a:pPr marL="0" indent="0">
              <a:buNone/>
            </a:pPr>
            <a:r>
              <a:rPr lang="tr-TR" dirty="0" smtClean="0"/>
              <a:t>E-posta: </a:t>
            </a:r>
            <a:r>
              <a:rPr lang="tr-TR" dirty="0" smtClean="0">
                <a:hlinkClick r:id="rId3"/>
              </a:rPr>
              <a:t>tretwinning@meb.gov.tr</a:t>
            </a:r>
            <a:r>
              <a:rPr lang="tr-TR" dirty="0" smtClean="0"/>
              <a:t> ve </a:t>
            </a:r>
            <a:r>
              <a:rPr lang="tr-TR" dirty="0" smtClean="0">
                <a:hlinkClick r:id="rId4"/>
              </a:rPr>
              <a:t>tretwinning@gmail.com</a:t>
            </a:r>
            <a:r>
              <a:rPr lang="tr-TR" dirty="0" smtClean="0"/>
              <a:t> </a:t>
            </a:r>
          </a:p>
          <a:p>
            <a:pPr marL="0" indent="0">
              <a:buNone/>
            </a:pPr>
            <a:r>
              <a:rPr lang="tr-TR" dirty="0" smtClean="0"/>
              <a:t>Facebook Grubu: www.facebook.com/groups/tretwinning/</a:t>
            </a:r>
          </a:p>
          <a:p>
            <a:pPr marL="0" indent="0">
              <a:buNone/>
            </a:pPr>
            <a:r>
              <a:rPr lang="tr-TR" dirty="0" err="1" smtClean="0"/>
              <a:t>Twitter</a:t>
            </a:r>
            <a:r>
              <a:rPr lang="tr-TR" dirty="0" smtClean="0"/>
              <a:t>: @</a:t>
            </a:r>
            <a:r>
              <a:rPr lang="tr-TR" dirty="0" err="1" smtClean="0"/>
              <a:t>tretwinning</a:t>
            </a:r>
            <a:endParaRPr lang="tr-TR" dirty="0" smtClean="0"/>
          </a:p>
          <a:p>
            <a:pPr marL="0" indent="0">
              <a:buNone/>
            </a:pPr>
            <a:r>
              <a:rPr lang="tr-TR" dirty="0" smtClean="0"/>
              <a:t>Tel:  0 530 040 96 90-91-92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218191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ağ Ok 3"/>
          <p:cNvSpPr/>
          <p:nvPr/>
        </p:nvSpPr>
        <p:spPr>
          <a:xfrm>
            <a:off x="668031" y="1895203"/>
            <a:ext cx="8136904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Sağ Ok 4"/>
          <p:cNvSpPr/>
          <p:nvPr/>
        </p:nvSpPr>
        <p:spPr>
          <a:xfrm>
            <a:off x="64191" y="3356992"/>
            <a:ext cx="874074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Metin kutusu 5"/>
          <p:cNvSpPr txBox="1"/>
          <p:nvPr/>
        </p:nvSpPr>
        <p:spPr>
          <a:xfrm>
            <a:off x="395536" y="396441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2005</a:t>
            </a:r>
            <a:endParaRPr lang="tr-TR" dirty="0"/>
          </a:p>
        </p:txBody>
      </p:sp>
      <p:sp>
        <p:nvSpPr>
          <p:cNvPr id="7" name="Metin kutusu 6"/>
          <p:cNvSpPr txBox="1"/>
          <p:nvPr/>
        </p:nvSpPr>
        <p:spPr>
          <a:xfrm>
            <a:off x="2843808" y="40050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2009</a:t>
            </a:r>
            <a:endParaRPr lang="tr-TR" dirty="0"/>
          </a:p>
        </p:txBody>
      </p:sp>
      <p:sp>
        <p:nvSpPr>
          <p:cNvPr id="8" name="Metin kutusu 7"/>
          <p:cNvSpPr txBox="1"/>
          <p:nvPr/>
        </p:nvSpPr>
        <p:spPr>
          <a:xfrm>
            <a:off x="5220072" y="40050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2013</a:t>
            </a:r>
            <a:endParaRPr lang="tr-TR" dirty="0"/>
          </a:p>
        </p:txBody>
      </p:sp>
      <p:sp>
        <p:nvSpPr>
          <p:cNvPr id="9" name="Metin kutusu 8"/>
          <p:cNvSpPr txBox="1"/>
          <p:nvPr/>
        </p:nvSpPr>
        <p:spPr>
          <a:xfrm>
            <a:off x="8028384" y="40050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2020</a:t>
            </a:r>
            <a:endParaRPr lang="tr-TR" dirty="0"/>
          </a:p>
        </p:txBody>
      </p:sp>
      <p:pic>
        <p:nvPicPr>
          <p:cNvPr id="10" name="Picture 2" descr="C:\Users\Murat YATAGAN.KARANFILALANI\Desktop\logo_etwinn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1022662" cy="698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2" descr="data:image/jpeg;base64,/9j/4AAQSkZJRgABAQAAAQABAAD/2wCEAAkGBxQREBQUEhAVFRUVGBwYFhgXGBcWGBsYFxQYFh4YHxscHCogGxslHBgYIjIhKS0tLi4uHh8zODMsNzQtLisBCgoKDg0OGxAQGzQkICQsNC82Nyw4LCwsLCwsLywvLCwvLywsLCwsLCwsLCwsLCwsLC8sLCwsLCwsNCwsLCwsLP/AABEIAKcBLgMBEQACEQEDEQH/xAAcAAEAAgIDAQAAAAAAAAAAAAAABAUDBgECBwj/xABLEAACAQMDAQQGAwsJBwUBAAABAgMABBEFEiExBhNBUQciMmFxgRQVI1JUcnORk6Gxs9HTFzM0NUJikqPBFiRDU3Sy4USiwsPwJf/EABoBAQADAQEBAAAAAAAAAAAAAAABAgMEBQb/xAA6EQACAQIEAgcIAQMCBwAAAAAAAQIDEQQSITFBUQUTImFxgaEUMjORscHR8FIjQuEGchUkNEOywvH/2gAMAwEAAhEDEQA/APb6AUAoBQCgFAKAUAoBQCgFAKAUAoBQCgFAKAUBjuJ1jVndgqqMszEAADqST0FG7EN2V2ebXHpPeW+SKytjPFnaRyJJP7y+CAdct15zt61z9d2rRRyPFXmowV0ekQXKvnawJXhgCCQfI48a1jUjJtRd7Hc4Sik2rXMtXKigFAKAUAoBQCgFAKAUAoBQCgFAKAUAoBQCgFAKAUAoBQCgFAKAUAoBQCgFAKAqO0faO3sY988mCfZQcu58lX/XoPE1WU1FamdSpGCuzy27uL7XnOMW9khyS2RGMHqTx3r+4cD3dTyyk5ptu0V8jkSq4mVo7F/pVpHbL9H0+Niz8STH+df4H+wn5P8AU+TWxsqr6nDLz4vw5LvPo8J0bSw0esrfvjz8C2tIFs+d2+cjHB9RM+H94/8A748jqwwF8rzVH8o/lmlatLE6WtH1f4Ln/aGOERi6kSJ5PZBPUfdEf2B7zxX03RyxOIo55ws/3hw8DxsRVo0Z5c25dKwIBByDyCK3JTuc0AoBQCgFAKAUAoBQCgFAKAUAoBQCgFAKAUAoBQCgFAKAUAoBQCgFAKAx3E6xqXd1RVGWZiFUDzJPApexDaWrPP8AWPSE87m30mBp5Ohl2+ovvAOP8TYX41hKtfSGpzTxDby01cpoOy8aSGfU5zd3B57pWJQHwDv44+5GAOmCK8+vi6VF9p5pcl9zswvRFWt26m3f+6/Q2c2csyqZyLeBfYQDaAB0Cp/qfkK4qsatZdZiZZIcuPkuL/bHsRqUMN2KCzS5/wCfsiTC/qmO1j2L/ac+0fezeArCNapW/o4KNlxfF+L4fXkc9SV3nru/0RrmrdqYbXK25Wab/mHmJD/d+7Pv6fqr6bon/TUaLVSvrL9+Xi9fA8HHdMr3KX7+/Ip7Ps7NcE3F7K0UbHJZ+ZZPciHn4E8AYwCK9vF9I4fBwt+/58jy6OCq13nqaL1Nm0vWHjZIbOH7NeBGfXZsnlmbwPw4FfG1OlsRiK94K/dz/B7lOnGnFRjsbMnau1EwgknjSfA3JuyAScbN+Nu7+7nNezCTaWbRnasFXdPrVB5f3zt3l5mrnMKAUAoBQCgFAKAUAoBQCgFAKAUAoBQCgFAKAUAoBQCgFAKAUBhu7pIkLyOqIOrMQqj4k8VDdiG0tzWb7tc7g/QbVph/z5fsLYe/c+DIPwevnWU6yir8Ob0RRSlN2pxuazNo7Xjhr64lvGByILcNHbqfItjJ/CAB95rz6mMhJ2heb5R2+Z0R6LnLtYiSiu/8F5FZsid3uitIv+VCMufjt5JPmT8q4q1ao+zWmoL+MdZemp6FKOHor+lHM+b0RJhhWBd0cQjA/wCNcFVx7xngfKpw9Ks3bB0X/unv5IzxGJzK9aenJbfviU91r8JchBLfTfcxhgg+LYyR+CMV6lD/AE3Kcutxs7+On4+yPKqdLwj2KEbvuIGo215cjF3NFaQ+EQ5OPxaEsx/CI+Vez7V0f0fHLC1/390R506WKxL/AKjyom6ZpCQDdbWrMw/9Rc4UD3qpwo+PJry8R0vi8T2aMLLm9F/n90OrD4GnTfZV2QNU1i0jYvc3huZPuIPX+XeHCge4V50ejpTlmrzu+78/ix7tDonE1eGVd+npv6FPN2hvbxTHYWrQQnqYgSx/DmOMflFelSpQprLBW8D2KWAweE7VaSb7/wAblXpfZhXkEbSmaTxgtNsrDw9eY/YxDPiSfhXbHDTtmn2V3/jf5GeI/wBQ049mgsz9P35Hs/ZXSpLaEI5VVAwkSM0ioPfI/rSNnxAVQMAL4mksq0j6nztWrOrNznuy7qpQ8a9Ivba+tdRmhgudkahNq7ImxuiVjyyE9Sa9fC4WlOkpSWv+Tir1pwnZM1v+UrU/vz/Kh/h10exUP4+rMPaanMfylan9+f5UP8OnsVD+Pqx7TU5j+UrU/vz/ACof4dPYqH8fVj2mpzOR6SdT++z+ah/h09iocvVj2mpzOP5StT+/P8qH+HT2Kh/H1Y9pqcx/KVqf35/lQ/w6exUP4+rHtNTmP5StT+/P8qH+HT2Kh/H1Y9pqcx/KVqf35/lQ/wAOnsVD+Pqx7TU5nvWg3DSWlvI5yzwxsx4GWaNSTgcDk14dRWm0uZ6UXdJk+qFgTQGtan2+0+3JD3aMw4xHmU58jsBA+ddEMJWntH56Gcq0I7s1q99MlouRHbzv7zsQH/3E/oroj0dUe7Ri8VHgU1x6aZDnu7JAPNpWf9Sitl0bHjIo8U+CIK+mS8z/ADNsR5BZM/l7yr/8Np836fgr7XNPYtbL00HP21lx4mOTn/Cy/wCtZy6M/jL5lljFxRtWkek7T58AzGBj4TLtH+MZQfM1yzwVaPC/gbxrwlxNvhmV1DIwZTyCpBBHuI4Ncj00Zsd6AUAoDpNMqKWdgqjkliAAPeTwKJN6IGnav6T9PgyFladh4QruH+MkIfkTXXDA1pcLeJhPEQjxNUvvTOxyIbIAeBkkJP8AhVf9a6o9Gfyl8v37GLxnJGtz+km5Zw5gtdw9lmjeRlz9yZJG2/LFaro2jxuZPEybvYxSeka9Y7j3BPmYUY/lbJqj6IwjeZxu+/U0XSFdKydl3aGX+U6/xgtCw8jEuPydKmXRWGlpJaenyKrG1VqZE9KN6BjZbgf3UdP0pIDSn0VhqfuK3hb8CWMnLc6L6Q3LbpLCzkb7p0kdvyu7Vs8JpZTa+X2Rl1kXrKKf73livpWfGDYx4+5WWVV/wjiuWXRMJO8pN/P8myxVtLGE+kxh7Fosf4uRU/SsQb9NUh0LSh7rt4JI2jj1HaC9f30Ke/7WrNy9oshHQzT3Uv8A9orWPRVPjJnSuncTD4do+CX4M+j397dNtsbGAEH2oreM7T75JtwX5kVaWEwtHWfqzKXSWOraZ2b7pvo5uLjDarfSSjr3CO2z4E9B8FA+Nc8sZCGlGKXeZxoyes3c9A0vS4baMRwRJGg8FGPmfEn3nmuGc5Td5O7OhRS2JdVJFAfPPpb/AK3n+Ef7FK9/A/Aj5/Vnm4r4hp9dZzAVASuXmgQ2m2cXhkVwNsYBx6/XkbDtIKbdx49fp415ePnjc1N4RJxbu78u7VXve9u7c6qCpWfWbnXRtbSCGeM28chlG1WdY2KeI6od/riNsHj1OnNTjOj5YitTqKo45HeybSlw4PTRyWmuvdrFKuoRatv6HbSI7M20xuGkE2PsgpwDt9f/AJZCZxtyc5zxjrUYuWPWIpqgl1f9191w5q/PSzVuOxNLqcks+5SMpGCR15HvGSMjz5BHyr1LptpHM1Y4qSBQH1H2X/oNr+Ii/ZLXzNb4kvFnsw91FnWZYxXdskqNHIgdHGGVhkEHwI8qlNp3QKVOxWnjpYQfNAf11t7TV/kynVw5E+20K1j/AJu0gT8GJF/UKzdWb3bJUYrZE9VAGAMD3VQsV+paDbXAxPbRSe9kUn5HGR8q0hVnD3W0VcIvdGidoPRBBIC1pK0LeCPmSM+7J9dfjk/Cuyl0jOPvq/oznnhYv3dDyztD2ZubF9txEVBOFcetG3wYePuOD7q9SlXhVXZf5OOpSlDcw6Lr1xZtut53j8SAcqfih9U/MVNSjCp7yuRCpKGzPU+y3pdR8JfII26d6gJQ/hLyy/EZHwrzK3R7WtN3Oynik9JHpkV5G0YkWRDGRuDhgUx57umK85xadmtTqutzz7tZ6VoYMx2YE8n3fPcr8xzJ8sD3130MBOWs9F6/4OariYx0jqeR672gub191xOz85C9EX4IOB8evvr1aVGFNWijinVlPdlZWpmKAVAJFnYSzfzUMkn4tGf/ALQaiU4x952LKEnsi7tuweoyezYyD8LbH/3sKweLoreRosPUfAtIPRVqLdY40/CkX/45rN4+iuZdYWfEnQeh29PtTWyj3NIx/Zj9dZvpKnwT9C3skuZYQ+haQ+3fIPwYi363FUfSa4R9S/sfeWtr6GrYfzl1O34OxB+lWNZPpKpwSLrCQ4s2DTvRxp0JyLUSHzlZpB/hJ2/ornljK0uNvDQ0jQguBtMUSooVVCqOAAAAPgBXM3c2O9AKAUAoD559Lf8AW8/wj/YpXv4H4EfP6s83FfENPrrOYn6HdvDOsqJvMYLlTyNqjJLcez5/rB5rkxtCFeg6U3bNpdb3fLv5G1ByjLMlexxrWptdTNK6qpbHC8KOOce4nJ8Tz1PWmCwkcJQjRg20uL38/oRWqOpLMyDXWZCgL3VtfkubaOMxKqwbQXUAElhxvwOpZXYYwOTkE815OE6NpYXETqKbbqXdm3bT+OvBNLj3W2OqrWlUppW0RRV6xyigPqPsv/QbX8RF+yWvma3xJeLPZh7qLOsywoBQCgFAKAUBhu7VJUZJEV0YYZWAZSPeDUxbi7ohq5412/8ARmbcNPZBniHLxcs6DzU9WT3dR7x09fC47N2am/PmcNbDW1ieaV6Rxnfvm2bNzbM525O3Pnjpn31Fle5OZ2sdKkgUBnsbKSeQRwxtI7dFQFj8ePD39BVZTjFXk7ItGLk7I9I7Peh+WQBrybugf+HHh3+beyp+G6vOq9IpaU1fxOuGE/kehaR2CsLbGy1R2H9qX7Vs+frZA+QFcE8VWnvL5HVGjCOyNkRQBgAADoBwK5zQ5oBQCgFAKAUAoBQCgFAKA+efS3/W8/wj/YpXv4H4EfP6s83FfENPrrOYvOzGuz2pdYF3mTAKnceOhwARhjkDd4V5fSfR2HxcYyru2XW+3z7u7idOHrTp3UeJU3cDo7LKGDgndu65BIJz48g816FKpCcFKm7p7WMJxlGVpbmGtCooDYLbWbq2s2g2ERTbiGO4EDOzCnPqjcrZHjk+deRUwGExOLVdu84aWVvHVcXZq2ullxOtValOnltozX69Y5BUg+o+y/8AQbX8RF+yWvma3xJeLPZh7qLOsywoBQCgFAKAUAoBQHknpM9HXtXVknm0sKj5l0Hn5qPiPI+pg8ZbsVH4M46+Hv2onklescAoC87G9nH1C6WFSVXG6R8Z2oOp+JJAHvPlmsMRXVGGY1o0s8rH0N2f7PW9jH3dvEFH9pursfNm6n9Q8MV4FWtOq7yZ6cIRgrItKzLigFAKAUAoBQCgFAKAUAoBQCgPnn0t/wBbz/CP9ile/gfgR8/qzzcV8Q0+us5iTpt+9vKssZw6HKnnrj48/DofHIrnxOGp4mlKjUV4y0f79/lqXp1HCSki7tNPl1Nri4kuI1eNAW3b+SAPAKRgqkhwvORwuK8yriaPRUaWHp024ydla2nquLS183ffqjTeJvNvUqLPSJpld4oZHVBklUZh7SrgYHJ9YHHXGTXo1sZQoyjCpNJy2Ta5N/Z+Zzwozmm4q9idpXZ0z2084mjUQjlW358z0Q/2QTxn34rlxXSccPiKdBwbz8Va3156a289jWnh88HK9rGHU+0E9xDHFK+Uixs654ULzz6x4zk5IJOMA4rTC9GYfDVp1qUbSnv/AI5eXnqUqYidSKi9kVVegYCgPqPsv/QbX8RF+yWvma3xJeLPZh7qLOsywoBQCgFAKAUAoBQCgPOu3foyS6LTWhWKY8sh4jkPnx7Dnz6Hx8678NjnT7M9V6o5quHUtVueNappU1rJ3c8Lxv4Bh1/BPRh7xmvXhUhNXi7nBKnKLs0e6eijsybK0LyrtmnIZgeqoPYQ+RwSSPAtjwrxcbX6ypZbI9HD08kTdq4zcUAoBQCgFAKAUAoBQCgFAKAUAoD559LZ/wD68/wj/YpXvYH4EfP6s83FfENOzXWcwzQHIf3+/wCfnSyJTaJtjq8sKSRxvtSUbZBgHcu1lwc+GGbp+6uWvgqNecKlSN3DVdzunf0RpCtOCaXEhB/f5/pGD+UV1WRnqcZoQM0AzUg+pOy39BtfxEX7Ja+ZrfEl4s9mHuos6zLCgFAKAUAoBQCgFAKAUB1eMHGQDg5GRnB8x5GgO1AKAUAoBQCgFAKAUAoBQCgFAKAUAoCJPpkLsWeCJmPUsisTgY6kZqynJKyZFkdPqW3+9Yfzafup1k+bGVch9S2/3rD+bT91OsnzYyrkPqW3+9Yfzafup1k+bGVch9S2/wB6w/m0/dTrJ82Mq5D6lt/vWH82n7qdZPmxlXIfUtv96w/m0/dTrJ82Mq5D6lt/vWH82n7qdZPmxlXIfUtv96w/m0/dTrJ82Mq5ExECgAAAAYAHAAHgB5VUk7UBjnmWNGd2CqoLMzEBVUDJJJ4AA8alJt2QK637S2cjqiXts7scKqzRsxJ8AA2Sa0lQqxV3F/IqpxezLKaUIrMxwqgknyAGTWS1LGOwvEniSWJtyOAysMjIPQ881aUXF2e5Cd9TPVSRQCgFARJdTiWdIGlUSyKWRCfWZV6kD5H8h8jVlCTjmS0IzK9iXVSRQCgFAKAUAoCJYalFP3ndOG7qRopOCNsiYyvI8Mj3VaUXG1+JCknsZbu6SJC8sixovVnIVR8SeBUJOTskS3bcj6XrEFyCbe4imA6926vj44PFWnTnDSSsQmmTqoSRYtRiaZ4FcGWNVZ15yA+dp6Y5xVnFqKlbRkXV7EqqkigFAKAUAoBQCgFAKAUAoBQCgFAKAUBS9tf6svf+mm/YvW2H+LHxX1Kz91lB2BuY3gtE+rZUZYI/94aGIRsViX1g4Ysd3UHHOa1xMWpSedb7amdN3S0OJ9au7wXxtu4W3tmkgIkVzJKyJmQhlYCMcjBw1SqdOnlzXu7PTh+Sczle3Aw6XrElrpejiLb9vLbwPuBPqOrk4wRhvVHPNWqU1OtVvwuyFJqMTY11eT61a19XuhaLNnB3bzO0fXONuB0xXP1a6pT43t6F79q3cVfZzVr2/wAXUT26WrSlUjaN2kaJHKFy4cBXJBwuMDxzWlWnTpdhpuVvK/hYrGUpamLtdrtzamVheWEAVS0MUuWmmwuccyLty2VAAPhzU0KUJ27Mnza2XoJyavrsQe093NdJo80Zjj76WKQK6M+2V4GcE4ddyAEjHBzg5FXoxjB1YvWya9SJ3eVl5Pcsup2cUiQu7W8rNKI8OGUoCEJYlEJJO3J8OaxUU6UpK+6+5dvtJFedfvbhLq4te4WG2eRFjkRmebuRlzvDgIDyF4Pvq/VU4ZYzvd8uF/LUrnbTa4GfUu1MzRadJaJGfpjbSsueN0TMPWXptYc8HOMDHWojQinNT/t5eIc3ZNcSX2a1S5a7ubW6MTtCsbq8SsgKyhuCrM3IK9c1WrCChGcL6337i0W7tMn9pbqaKINDLbQjP2ktyTsRcHkAEBjnAwWArOkouVpJvuRMr8Cl7KdpZbgXqNNBObbaY54Qe6kDxsw43nlWUg4Pu99bVqKhlaTV+D3KRk22uRW2vae/+jWd3ILbuZ3ijaNVfeRK2zvA+7CnPOzBwPE1o6FLPKmr3V/TgRnlZMu9W1i5e++h2fdIyRCaWWVWkUBm2qiqrKSx6kk9KxhTgqfWT52SRZyebKiL6Nd2NQ7zbv8Ap82/bnbu2x5xnnGematirdi38fyVpcfH8GPWYxda5BbTKGhgtjchDyrSmXuwWHQ7RyM9DmrQvDDucd27eRMtaiT5F9re20tbq4hijWVYWfOwDcYkZlDYwWAOeM+JrCms84wk9L/UvLsptFVe9opkttLkATddy28cuVOMTRF22jPByOM5xWkaMXOcf4p+hXO7RfM6Wgc6zfiMqr/RYNhYFlDZkwSAQSM+GR8amVuojfm/sQvfZR9jb64ttAluA8TBEneJSjbg63Eu4u2/1wSMgALgefWtq8YTxKj4fREQbULs2rU9bkjbTgu3/epAsmQehhZ/V54OR765Y001PuX3SLuWxCXVr2XU7i2iMCxQGBmdlYvskTLIBuwXJDYbgADoc5rR06caMZu93f0K5pObXAp9Q7cSlrt4bmziW1d0SCY/azmL2iD3i7QTkLhTk1pHCxSipJu/FbK/lqVdXfXY3zSL8XFvDOoIWWNZAD1AdQ2PlmuOcHCTi+BtF3VyXVSRQCgFAKAUAoBQCgFAKAUBXdo7Jp7O5hTG+WGSNcnA3PGyjJ8Bk1elJRnGT4MiSurFF2ei1KCO2ge2tO7iWOJnE8hfYgVCwXusbsDOM9fGtqvUSbkm7vuX5KRzJWIiaDe2xvIrVLd4buR5Q8kjo0TTKA4KhDvAxxgj31Z1aU8rndNK2mt7fQqoSV0uIu+zFz9W6fEgjM9lLDKULEI5iDKUD44zuznFSq8OtnJ7SuvmS4PKkuBM0fTbttSN5cRQxq9t3PdpIZGTbKHXLbQGJy+cYA4HNUnOmqWSLd07kxUs12YOzel31gi2kUVu9ukpKTNK6usLybypjCHMnLAHdjOKmrOlVedt3ty4+P8AgRUoqyIk/Zu7WTUESGCQXzNi4eQh443j2bCgQltgztAOPhV1WptQbbWXhzfz4lHTeq5km50G6FlpgSONprJomeMybQwjhMRAfbjPIPTHXr41VWHWVG9pX9Xcs07LuLV9Lmkv7W6ZUQRwSJIocsQ8hQ4B2jcBgjPHwrNTiqcoLi16FrO6ZTfUl9bJd29rHDJFcvI8cryFGh74YYFAh3hTkjB+Na9ZSm4yne6tolvbvuUyyV0uJPfsuyJpkcTKVs3BcscFgImQkDB5LNnFZ9cm5t/3fktltbuJ2n6TImpXVwdvdzRQomD62Y9+cjHA9YeNUlUTpxjyb9bFkrO5D7ZaLNPNZzRIkwtndngkbYr70CqwJBG5CCRkeNaUKkYxlGWl+K/eJWcW2muBi0DR7lJ7+WeOJPpaxlVjcsEZEePYSVGeNpLYHJOBSrVg4xUb6cyIxabb4mL/AGYm+q7K19TvIJIGf1jtxFIGbBxzwOOKt18eulPg0/UnK8qRJ1XSrmK/N5aJFL3kQilikcxey25XVgrfAgj/AMUhOEqfVz0s76ahp5syM3YrSJ7Zbo3Pd757l5/syxX7RUyPWAPBB+WKivUjPLl4K2vmKcWk7nHaTRJmuYbyzaMXESmNkkyEliY5KFgCVIOSD59amlViounPZ8uDEou+ZbnLQXl3b3UVzFBAJYWjj2SNMwZ1ZSzHYo28jAHPBqL06coyg27PwJalJNMoV0TUJY9Pikgt41sZYGJErOZREO7LDCAINhY4OSTjpW7q0VKck28yfDa/mUyyaS5Gw22lzR6rNcbUMM0KITuw6vGW4245B3dc1hKcXRUeKflqXUWpXKXSOzd0ulXGnyJGvqTLFMJCwcyyPIMptygG7B5NazrQ66NVX4aeBVRllys5+rNQnksDLBBEtpIpYCUuzjuzGXGEwoA6LyST1GOWelFTs28y5d9xabsXmlaRJHqN7cNt7udYAmCd2YkYNkY45IxyaxnUUqUYcVf1LRjaTfMpYNBubSa4EFra3MU8rTKZXMbxNJjcp+zbcmRkYwetaurColmbTStor39UVUHFuxudqhVFBCghQCF4UHHOPdnpXK9zUy1AFAKAUAoBQCgFAKAUAoBQCgFAKAUAoBQCgFAKAUAoBQCgFAKAUAoBQCgFAKAUAoBQCgFAKAUAoBQCgFAKAUAoBQCgFAV/aDUTbWs84XeYo2faTtztXOM4OKvThnmo82RJ2VzPp1z3sMcmMd4ivjOcblDYz86rJZW0E7o1u97S3Frpc11cwxCaMkKkb7kOZAi5OffkjrgeHQdEaMZ1lCD0Zm5uMG2XWkSzLEzXctuWB9qEMiBcDg72POc856YrGai32E/Mur8TJqt/stJpoirlIndOcqSiFhnB5GR4UhG81F8xJ2TaMfZ7UTPZW88m1TJCkj44UFkDHGTwMnxNTVhkqOK4MRd1csIZlcbkYMPNSCPyis2rbljoLpMqO8X1vZ9Yc46455qbMXO086oMu6qPNiAPymoSvsRc5SVT0YHjPBB4Pj8KElLcaw66nFagL3bwPKTg79yOqgA5xjB8q1VNdU58b2KOXasXD3KBghdQx6KWAY/AdTWdna5a6OZ51QZdlUebEAflNQlfYkGddu/cu3Gd2Rtx556YpxsLnH0lMkb1yCAeRwT0B8iamzIucpMrEhWBK8MAQSPj5VDTQuVujXk7G4+kpFGqSssZR92YhjDPz6re7j4eek1FWyu+nqQm9blktwpbaHUtjOMjOPPHXHvrOzLXOJrlEIDuq56bmAz8M9alJvYXO6uDnBBxwceBxnH5CKgGOS7Rc7pFGMZywGM9M5PGamzIuZHkAGSwA8yQBzUEnVbhSGIdcKSG5HqkdQfI0syLnMMyuNyMGHmpBH5RRq25Kdzr9KTds7xd33O4bvyZzU2drgG5QDJdcbd3tD2fuvhyOaWZF0cS3cagFpEUN0JYAH4EnmiTewujI0gGMkDJAGT1J6D51BJj+lphj3iYXhjuGAfInPFTZ8iLo798u3duG3ruyMYPv6VFiTqLlMsN6+p7XI9X4+XzqbMi6O0UqsAysGB6EEEH5ioehJ1iuUYkK6sV9oBgSPiB0qWmhcy1AFAKAUAoCi7ef1Xe/iJP+w1thvix8UVn7rJvZ3+h234mP9mtUqe+/EmOyPLr2FT2XnJUEpO7ISBlWN7t3DyO1mGfImvSg37YvD7HNJXpfvMvO2diI7rTLWC1hMDtM5tziGB5EjDLu2ow4yWA2nJ4rChK8Kk5N3013Zea7UVwMtpos9tBqrPDDBDNCzxwwyF0RxA6uR9muN3qnGPColVjOVOzbae7466cWTlyqRCdBLbaBbyjNvKqGVT7LGO2Vo0bzBb+yeDitPdnWkt1+dSHrlRa6Rbrba7LBboscElms0iIAqCUTd2CFHCkp5daym3PDqUtWpW8rFlpOy5GmQ6NAvZpboRL9IEi7Zerrt1ARgKf7A2+AwMknrXXKpJ4pwvpb/1MoxXVXNr7bRqNUtWlgW8RoZES29Qsr7txn2yYTG0bSSRjFcuHb6qSTyu+/dy0NJ++r6ll6O+zf0SKV5II4pJpXdQoRmjhYgrCZF9oLgnqRzWeKrdZJJO6S+b5k0o5Uc3v9fW3/Ry/tUov+nl/uX0ZL+IvA03T9Gnv4L0iztpJpLiUG4kmKzRSI2FCgREqEwuAGHHlXXKpGlKPaaVlpbR8+PHwM4xzJ87myawFmura2exgu71LYSSNOxEKKSEY+w25i449XOPEVz07xhKak4xvbTf6r6lnrJJq7sUUMe3s7qSFVASacBF5RdsynauR7IbOOBW7f/NQfciqX9N3LfthokNvpKpFGF3TW7OwJ3s7SxguX9oufus5rGhVlKtdvg/o/QtKKyaEmDSYbTW7dbeFIg9pLvCDG7bImC33R955qrnKdB5nfVfRk2SmrFVbqPq7tBwP6Rdn/KWtf+7R8F9WVXuy8Wd20eCA6NLFEqyySp3knJkffbMW3MeWz7+nQcVCqSl1sW9LfdDKllMOt2qnU75Hs1v3mhj7oZj/AN3AQrtYykCPcxDAqc+OKtTk+qi1LKk3ffX5b+ZDXaelzcuxOhfQbKKIpGsm0GUxqAGfHJJAG4gYG49cVyYir1lRy4cDWEcsbGv2GiW91rOqfSIEl2C22hxuA3wEE4PG71Rz1Hh41vKrOFCnldt9vEzjFOpK5QTZPZ2RNxKR3YjhbOSI1vFCkN7skA+GK2WmJT45bvxylX8No2DtVpMMT6daJEqWstyTKg9l2WPcof7vcwyc5zgZrCjOTU537SWncXmkrLhcyabbLba7JBbIsUUtmJZI0UKglWYor7RwDt499Jtzw6lLVqVvKwWlSy2sahpegfS7VLeOzjlmS5Pe35MbI4Epdmy32suVO3bgr766p1sk8zlZW0jrpp8kZqOaNrcdza9a0K3l1azhaBO5W1l+zA2oQkibVKjgqCc7emQDXLTqzjRlJPW6+5q4pzR11iGG5vbmKHTbaeS3iRZpbhiqoGQsiRqEfnbnkbenXpUwcoU05TaTeiX32IdnJpIqZYhJ2e01XyQZrcdSCAZivBHKnacZHStE7YmduUvoVtemrljH2XtBrZgFrGIRZLL3QUCMyC4ZA7J7LMFJGSD1z1qjrVPZ819c1r8dicq6y3cVN0gHZe6UDhJpAg8FC3wwB8K1g74uL7l/4kNf03+8S31DstaLqtnEtsgjeCZpF5xIY2jZe85+05OfWzk4JzWUa1R0ZSvrdeW+3Is4JSRDhZrbTNbFvlBFdTCMJxsUpFnbj2QAWPHSrO06tLNxS89WQ9ISsSNE7NzCWwmgsrW3WHG6SKZmaWF48EMO5XeTw2STz+Wq1K8XGcZSbvzWz+bJUNmj0euE2FAKAUAoCPqFkk8TxSruSRSrjJGVYYIyCCPlUxk4tNbohq5UaX2OtLaVJIkkDJnbmed1GVK+y0hU8E+HFazxFSas/oiFBIzP2WtTaNaGI9w7FmTfJyTJ3hO7duHrc9f0VCrzU+svqMitYk6zosN3GI503BWDKQWVlYdGVlIZT7warTqSg7xDinuYtO7PQQJIiqzCYYlMkkkrOMFcFnYnGCRjpyamVWUmm+HKy+gUUjCeytsbRLUxs0UZDR5kkLoQSQVk3b1IyQMHgcdKnr55899RkVrGfROz8FpvMStvkIMkkjvLI+0YGXckkDwHSoqVZTtm4ctEIxS2MX+y9t9D+hd0fo+c7N8nXve+9rdu9vnr7ulT108/WX1/UMiy5eBU9qdMlkuld7CG+txFtEbCASRy78lw0uMqV2jG4dOla0ZpQspOLv32a8isk77aGTsDoklqtwXiWBJZd8Vur7xEu3B5HqgseSF4FRiakZtWd2lq+Ypxavcu7zRopZ4rhlbvYchGVmXhuqkA4ZeOhzWKqSUXFbMu4pu5AvuxtpNK8jRuDJ/OiOWWNJPD10Rgre/I58avHEVIpLl3J2KuCZl1Xsvb3EiSMJEkRO7DxSyQt3ec7CUYEr7vjUQrTgmlt36/UlwTdziDsnapbzWyw4hnOZEDuB7Krx62V9kdPGjr1HJSb1QUIpWRO1HSoriIRSpuQFWAyy8xsGU5BB4IFUjOUXdEtJqxzJpkbXCXBX7VEZFbLcK5BIxnB5A5xmmeWXLwFle5HTs9biO4jEZ2XTO843P6zSjaxzuyuQOi4x4VbrZ3TvtsRlVrGSXRYWEAKZFsQ0PrN6pVCgPX1vVOOc1CqSV+8myNU1rR5WuZ2n0mG/RyO4cG3R0XYB3bmTa3tZIYFuvyrpp1EoJRm4899fkZtO70uXvYbSZbSxjhmYF13HAYsEVnLLGGPJCggf8AiscRUjOo5R/e8tCLUbMpv9kRcalfy3EUgjcQCF0laIsBCVkXMbhtudoIPBwPKtfaMtKCi9Ve+l/Dcoqd5ts2Obs9btaramECBduEUsoGxw45BB9oZ68+OawVWannvqaZVaxm1jSYruLu503LkMOSrKy9GVlIKsPMGohOUHeJMop7kbSez0VqJDCG7yUetLI7zSMQMLlnJJA8ulTOrKds2y5aEKKWxoV72Vnmt+5bSIFuyRm+R4I0Dht3fDuwJM+7b1rujXjGV+seX+Or8uRk4ycbW1PRV0qPvY5nBaaOMxh8sPVbBb1c45IB6V5+d2ceD1NrcSDqHZK2nmaZ0cO4Cy7JZI1lVeAJFVgHGOOfDirxrzjHKtvBO3gVcE3cyx9mLZbdLcRnuo5O9Rd7+q4kMgwc5wGPs9Kh1puTlfXb7E5UlYmfVcX0n6Tt+2Mfc7st/Nh9+3bnb7XOcZ99Vzyy5OF7k2V7kOTsxbNavamI9xIxZ13ycs0neE7t24etzwf0VdVpqedPVf8AwjKrWJsumxtPHOy5kiVkRstwr43DGcHO0dRVFOSi48GTbW50tNIhiEwWMYuHaSUElgzOoVshiRggAYHHuo5ydr8BZFfpnY+1t5EeNJPsyTGrTTPHGSCCURnKrwSOnQmtJ4ic1Z/RXIUEi+rEsKAUAoBQCgFAKAUAoBQCgFAKAUAoBQCgFAKAUAoBQCgFAKAUAoBQCgFAKAUAoBQCgFAKAUAoBQCgFAdJpAqlmOAoJPwAyabg0fQLO41OD6ZLe3MAlLGCKB1jWNAxVd3B7xjjJzxz0FdlSUaMsiinbe/H8GMU59psk6tcTT38Wnx3MkSJb9/cSptErjcI1QNjCEn1iQPhiqwjGNN1Wr62S4Ettyy3OttcS2GpQWr3Es8F2khj74h5I5YhuI34BZCpHBzzj5y1GrSc0rOPLZphXjNK+jK+HXJ1151aVjatJ9GCE+qsn0WOUH4lgw+Zq7pQeHTS7Vr+V2iuaXWdxx9fTvryKsrC1Er22wH1WkjtTKxPvDso+VOqgsO212rX8r2GaTqdxluXafVb2KTUp7aOJYDGsckcYJePLe2pz0B486hWjRjJRTbvvf7Mlu82rnbtu9zb2tlHZ3UryvPtWR2DNLmKWQKxAAYEgDoBjFMMoTnJzjpb5aoVMySykh+0ZuX0iWF2WO4eQSoD4rAxKN+C4/RVepyKopbpfdFs17NEjSdQlbUtVjaRikK25iXPCb4GZseWTzVZwiqVNpau/wBSFJ5pIdmNQlk0NJnkZpTbyMXJ9bcN+Dnz4FK0IrEOKWlyYtuFym1TtBPFouny98yGdoUnuMbmjRwS8nQjdxjOPHjnFbQowlXmrbXsufcUc2oJmw9m9OAYSwarNcw4IZXkjnUt4EOFypHPANc9WWmWUEn5ovBcU7mzVgaCgFAKAUAoBQCgFAKAUAoBQCgFAKAUAoBQCgFAKAUAoBQGK6hEiMh6MpU/BgR/rUp2dyGaJ2U7RR6dbLZ32+KaAsi/ZyMsq7iVeMqp3ZBAx1yOldlak6s+sp6p+niYwmoLLIzalcfRtTh1Fkk+i3Fr3Mjd2+6JtwkVpFxuUEYXpwc5qILPSdL+5O/jw0JlpLNwsFnGparaTW+5reySVml2sqPJMoQRoSBuIwCSOKWdGjKMt5W07kL55prZFPcWjyWup3Coe8g1IzxAggn6N3QyPMFN44rVSSnCLejjb53Ku7Tdtmd7SyeKDSJmQ95LemaX1TkG7WRufEYBUc+VQ5qUqkVso2XlYlJpRbO99JZx6xfNfwCRWSARFrd5xkRetjCNjqtI9Y6EOrdt762+5HZzvMiz1+6jnXSntlPdC9QL9m8e1USRPZZQVUYx0x0rOknHrFLfL+C8mna3Mq7rS3ttbtkVCbeWd7lCAcI7QOkqe4FtjDoOaupqdBtvVK3ldWK2cZ24F1oUDHVtY9UgOtsFJBAP+7sOD44NZVJLqafn9SYrtyKDRO0sVtpP0KZZVvEjki7jupC7MS4XbhcEHI5zW9SjKdbrI2y3ve5VTSjle5sljdx6fpdpHexsB3SxyDu2lVDsyRJtBAHhnpmueSdWtJ0+fgaLswWYodGt7eTV4JdJQrCqSC8ZFdICCuEQAgKW3HOB7j4Gt5ymqLjW34c+8zjlc04HpleedAoBQCgFAKAUAoBQCgFAKAUAoBQCgFAKAUAoBQCgFAKAUAoBQCgFAKAUAoBSwFAKAUAoBQCgFAKAUAoBQCgFAKAUAoBQCgFAKAUAoBQCgFAKAUAoB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91" y="2508627"/>
            <a:ext cx="1598793" cy="884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ağa Bükülü Ok 11"/>
          <p:cNvSpPr/>
          <p:nvPr/>
        </p:nvSpPr>
        <p:spPr>
          <a:xfrm rot="1363735">
            <a:off x="2496985" y="316511"/>
            <a:ext cx="693647" cy="175358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pic>
        <p:nvPicPr>
          <p:cNvPr id="14" name="Picture 8" descr="http://www.meb.gov.tr/webmaster/mebwebmaster/MEBlogo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60338"/>
            <a:ext cx="828290" cy="82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://erasmus-plus.ro/wp-content/uploads/2013/11/erasmus%2Blogo_mic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77979"/>
            <a:ext cx="1908014" cy="54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38946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Nedir?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tr-TR" dirty="0" smtClean="0"/>
              <a:t>Avrupa Komisyonu Görsel İşitsel Eğitim ve Kültür Ajansı tarafından finanse edilmektedir.</a:t>
            </a:r>
          </a:p>
          <a:p>
            <a:r>
              <a:rPr lang="tr-TR" dirty="0" smtClean="0"/>
              <a:t>Günümüz itibariyle </a:t>
            </a:r>
            <a:r>
              <a:rPr lang="tr-TR" dirty="0" err="1" smtClean="0"/>
              <a:t>Avupa’nın</a:t>
            </a:r>
            <a:r>
              <a:rPr lang="tr-TR" dirty="0" smtClean="0"/>
              <a:t> 33+6 ülkesinden 230.000’den fazla öğretmenin, 115.000’den fazla okulun katıldığı ve 32.000’den fazla proje yapılan bir çevrim içi topluluktur.</a:t>
            </a:r>
          </a:p>
          <a:p>
            <a:r>
              <a:rPr lang="tr-TR" dirty="0" smtClean="0"/>
              <a:t>Ülkemizin kayıtlı 36550 öğretmeni ve 21958 </a:t>
            </a:r>
            <a:r>
              <a:rPr lang="tr-TR" dirty="0" err="1" smtClean="0"/>
              <a:t>okul’u</a:t>
            </a:r>
            <a:r>
              <a:rPr lang="tr-TR" dirty="0" smtClean="0"/>
              <a:t> bulunmaktadır.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286566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2437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www.etwinning.net</a:t>
            </a:r>
            <a:endParaRPr lang="tr-TR" dirty="0"/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763" y="1052513"/>
            <a:ext cx="9144001" cy="488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Metin kutusu 8"/>
          <p:cNvSpPr txBox="1">
            <a:spLocks noChangeArrowheads="1"/>
          </p:cNvSpPr>
          <p:nvPr/>
        </p:nvSpPr>
        <p:spPr bwMode="auto">
          <a:xfrm>
            <a:off x="3619649" y="1422281"/>
            <a:ext cx="23764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tr-TR" altLang="tr-TR" dirty="0">
                <a:solidFill>
                  <a:srgbClr val="FF0000"/>
                </a:solidFill>
              </a:rPr>
              <a:t>PORTAL (Herkese açık)</a:t>
            </a:r>
          </a:p>
        </p:txBody>
      </p:sp>
      <p:sp>
        <p:nvSpPr>
          <p:cNvPr id="7" name="Metin kutusu 10"/>
          <p:cNvSpPr txBox="1">
            <a:spLocks noChangeArrowheads="1"/>
          </p:cNvSpPr>
          <p:nvPr/>
        </p:nvSpPr>
        <p:spPr bwMode="auto">
          <a:xfrm>
            <a:off x="357598" y="4437112"/>
            <a:ext cx="26273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tr-TR" altLang="tr-TR" dirty="0">
                <a:solidFill>
                  <a:srgbClr val="FF0000"/>
                </a:solidFill>
              </a:rPr>
              <a:t>               MASAÜSTÜ </a:t>
            </a:r>
          </a:p>
          <a:p>
            <a:r>
              <a:rPr lang="tr-TR" altLang="tr-TR" dirty="0">
                <a:solidFill>
                  <a:srgbClr val="FF0000"/>
                </a:solidFill>
              </a:rPr>
              <a:t>(Kayıtlı öğretmenlere açık)</a:t>
            </a:r>
          </a:p>
        </p:txBody>
      </p:sp>
      <p:sp>
        <p:nvSpPr>
          <p:cNvPr id="8" name="Metin kutusu 12"/>
          <p:cNvSpPr txBox="1">
            <a:spLocks noChangeArrowheads="1"/>
          </p:cNvSpPr>
          <p:nvPr/>
        </p:nvSpPr>
        <p:spPr bwMode="auto">
          <a:xfrm>
            <a:off x="2987823" y="5697066"/>
            <a:ext cx="30083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tr-TR" altLang="tr-TR" dirty="0">
                <a:solidFill>
                  <a:srgbClr val="FF0000"/>
                </a:solidFill>
              </a:rPr>
              <a:t>               TWINSPACE</a:t>
            </a:r>
          </a:p>
          <a:p>
            <a:r>
              <a:rPr lang="tr-TR" altLang="tr-TR" dirty="0">
                <a:solidFill>
                  <a:srgbClr val="FF0000"/>
                </a:solidFill>
              </a:rPr>
              <a:t>(Sadece proje ortaklarına açık)</a:t>
            </a:r>
          </a:p>
        </p:txBody>
      </p:sp>
    </p:spTree>
    <p:extLst>
      <p:ext uri="{BB962C8B-B14F-4D97-AF65-F5344CB8AC3E}">
        <p14:creationId xmlns:p14="http://schemas.microsoft.com/office/powerpoint/2010/main" xmlns="" val="354724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Amaçları 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0" indent="0">
              <a:buNone/>
            </a:pPr>
            <a:r>
              <a:rPr lang="tr-TR" dirty="0" smtClean="0"/>
              <a:t>1- Öğretmenlerim çevrim içi bilgi ve deneyim paylaşımı</a:t>
            </a:r>
          </a:p>
          <a:p>
            <a:pPr marL="0" indent="0">
              <a:buNone/>
            </a:pPr>
            <a:r>
              <a:rPr lang="tr-TR" dirty="0" smtClean="0"/>
              <a:t>2- Öğretmenlerin mesleki gelişimi</a:t>
            </a:r>
          </a:p>
          <a:p>
            <a:pPr marL="0" indent="0">
              <a:buNone/>
            </a:pPr>
            <a:r>
              <a:rPr lang="tr-TR" dirty="0" smtClean="0"/>
              <a:t>3- Öğretmenlerin, öğrencileri ile birlikte çevrim içi projeler yapması</a:t>
            </a:r>
          </a:p>
          <a:p>
            <a:pPr marL="0" indent="0">
              <a:buNone/>
            </a:pPr>
            <a:r>
              <a:rPr lang="tr-TR" dirty="0" smtClean="0"/>
              <a:t>4- </a:t>
            </a:r>
            <a:r>
              <a:rPr lang="tr-TR" dirty="0" err="1" smtClean="0"/>
              <a:t>Erasmus</a:t>
            </a:r>
            <a:r>
              <a:rPr lang="tr-TR" dirty="0" smtClean="0"/>
              <a:t>+ için ortak bulma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3058884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Çevrim İçi Bilgi ve Deneyim Paylaşımı</a:t>
            </a:r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804" y="908720"/>
            <a:ext cx="4907007" cy="4843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6098" y="1268760"/>
            <a:ext cx="4187902" cy="1144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5076056" y="2852936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Çevrim içi öğretmen odaları ve gruplar öğretmenlerin belirli konular üzerinde fikir alış verişi yapmalarını sağlar.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144932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14082"/>
            <a:ext cx="8229600" cy="678614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Mesleki Gelişim</a:t>
            </a:r>
            <a:endParaRPr lang="tr-T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50912"/>
            <a:ext cx="6480720" cy="608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6326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Çevrim İçi Projeler</a:t>
            </a:r>
            <a:endParaRPr lang="tr-T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00" y="908720"/>
            <a:ext cx="8305800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7732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tr-TR" dirty="0" err="1" smtClean="0"/>
              <a:t>Erasmus</a:t>
            </a:r>
            <a:r>
              <a:rPr lang="tr-TR" dirty="0" smtClean="0"/>
              <a:t>+ Ortağı Arama</a:t>
            </a:r>
            <a:endParaRPr lang="tr-T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6723831" cy="592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Düz Ok Bağlayıcısı 4"/>
          <p:cNvCxnSpPr/>
          <p:nvPr/>
        </p:nvCxnSpPr>
        <p:spPr>
          <a:xfrm flipH="1">
            <a:off x="6723831" y="3861048"/>
            <a:ext cx="1592585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Düz Ok Bağlayıcısı 7"/>
          <p:cNvCxnSpPr/>
          <p:nvPr/>
        </p:nvCxnSpPr>
        <p:spPr>
          <a:xfrm flipH="1">
            <a:off x="1769330" y="5661248"/>
            <a:ext cx="1592585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8646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140</TotalTime>
  <Words>168</Words>
  <Application>Microsoft Office PowerPoint</Application>
  <PresentationFormat>Ekran Gösterisi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1" baseType="lpstr">
      <vt:lpstr>Ofis Teması</vt:lpstr>
      <vt:lpstr>Slayt 1</vt:lpstr>
      <vt:lpstr>Slayt 2</vt:lpstr>
      <vt:lpstr>Nedir?</vt:lpstr>
      <vt:lpstr>www.etwinning.net</vt:lpstr>
      <vt:lpstr>Amaçları ?</vt:lpstr>
      <vt:lpstr>Çevrim İçi Bilgi ve Deneyim Paylaşımı</vt:lpstr>
      <vt:lpstr>Mesleki Gelişim</vt:lpstr>
      <vt:lpstr>Çevrim İçi Projeler</vt:lpstr>
      <vt:lpstr>Erasmus+ Ortağı Arama</vt:lpstr>
      <vt:lpstr>İletişim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Murat YATAGAN</dc:creator>
  <cp:lastModifiedBy>adminn</cp:lastModifiedBy>
  <cp:revision>13</cp:revision>
  <dcterms:created xsi:type="dcterms:W3CDTF">2014-01-30T11:48:19Z</dcterms:created>
  <dcterms:modified xsi:type="dcterms:W3CDTF">2014-06-16T23:14:56Z</dcterms:modified>
</cp:coreProperties>
</file>